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98" r:id="rId8"/>
    <p:sldId id="29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90" r:id="rId37"/>
    <p:sldId id="293" r:id="rId38"/>
    <p:sldId id="291" r:id="rId39"/>
    <p:sldId id="292" r:id="rId40"/>
    <p:sldId id="294" r:id="rId41"/>
    <p:sldId id="295" r:id="rId42"/>
    <p:sldId id="296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子哲 黃" userId="2ca1877662cb34b6" providerId="LiveId" clId="{0AC51E7F-7F42-485F-A267-1E966441D8FC}"/>
    <pc:docChg chg="custSel addSld modSld sldOrd">
      <pc:chgData name="子哲 黃" userId="2ca1877662cb34b6" providerId="LiveId" clId="{0AC51E7F-7F42-485F-A267-1E966441D8FC}" dt="2022-04-01T11:15:58.019" v="17"/>
      <pc:docMkLst>
        <pc:docMk/>
      </pc:docMkLst>
      <pc:sldChg chg="ord">
        <pc:chgData name="子哲 黃" userId="2ca1877662cb34b6" providerId="LiveId" clId="{0AC51E7F-7F42-485F-A267-1E966441D8FC}" dt="2022-04-01T11:15:58.019" v="17"/>
        <pc:sldMkLst>
          <pc:docMk/>
          <pc:sldMk cId="1273586915" sldId="262"/>
        </pc:sldMkLst>
      </pc:sldChg>
      <pc:sldChg chg="addSp delSp modSp new mod ord">
        <pc:chgData name="子哲 黃" userId="2ca1877662cb34b6" providerId="LiveId" clId="{0AC51E7F-7F42-485F-A267-1E966441D8FC}" dt="2022-04-01T11:15:49.150" v="13"/>
        <pc:sldMkLst>
          <pc:docMk/>
          <pc:sldMk cId="1229775091" sldId="297"/>
        </pc:sldMkLst>
        <pc:spChg chg="del">
          <ac:chgData name="子哲 黃" userId="2ca1877662cb34b6" providerId="LiveId" clId="{0AC51E7F-7F42-485F-A267-1E966441D8FC}" dt="2022-04-01T11:15:45.809" v="12" actId="478"/>
          <ac:spMkLst>
            <pc:docMk/>
            <pc:sldMk cId="1229775091" sldId="297"/>
            <ac:spMk id="2" creationId="{6588BDB7-DE83-44A3-B5B9-681C01E7D574}"/>
          </ac:spMkLst>
        </pc:spChg>
        <pc:spChg chg="del">
          <ac:chgData name="子哲 黃" userId="2ca1877662cb34b6" providerId="LiveId" clId="{0AC51E7F-7F42-485F-A267-1E966441D8FC}" dt="2022-04-01T11:15:45.054" v="11" actId="478"/>
          <ac:spMkLst>
            <pc:docMk/>
            <pc:sldMk cId="1229775091" sldId="297"/>
            <ac:spMk id="3" creationId="{45FE1544-D4E9-4B84-BFC9-022CF31863F3}"/>
          </ac:spMkLst>
        </pc:spChg>
        <pc:picChg chg="add mod">
          <ac:chgData name="子哲 黃" userId="2ca1877662cb34b6" providerId="LiveId" clId="{0AC51E7F-7F42-485F-A267-1E966441D8FC}" dt="2022-04-01T11:15:49.150" v="13"/>
          <ac:picMkLst>
            <pc:docMk/>
            <pc:sldMk cId="1229775091" sldId="297"/>
            <ac:picMk id="5" creationId="{91CC45CA-B6CE-4D2A-85B8-AAC60254A788}"/>
          </ac:picMkLst>
        </pc:picChg>
      </pc:sldChg>
      <pc:sldChg chg="addSp delSp modSp add mod">
        <pc:chgData name="子哲 黃" userId="2ca1877662cb34b6" providerId="LiveId" clId="{0AC51E7F-7F42-485F-A267-1E966441D8FC}" dt="2022-04-01T11:15:40.117" v="8"/>
        <pc:sldMkLst>
          <pc:docMk/>
          <pc:sldMk cId="3936944705" sldId="298"/>
        </pc:sldMkLst>
        <pc:spChg chg="del">
          <ac:chgData name="子哲 黃" userId="2ca1877662cb34b6" providerId="LiveId" clId="{0AC51E7F-7F42-485F-A267-1E966441D8FC}" dt="2022-04-01T11:15:31.861" v="6" actId="478"/>
          <ac:spMkLst>
            <pc:docMk/>
            <pc:sldMk cId="3936944705" sldId="298"/>
            <ac:spMk id="2" creationId="{6588BDB7-DE83-44A3-B5B9-681C01E7D574}"/>
          </ac:spMkLst>
        </pc:spChg>
        <pc:spChg chg="del">
          <ac:chgData name="子哲 黃" userId="2ca1877662cb34b6" providerId="LiveId" clId="{0AC51E7F-7F42-485F-A267-1E966441D8FC}" dt="2022-04-01T11:15:28.602" v="4"/>
          <ac:spMkLst>
            <pc:docMk/>
            <pc:sldMk cId="3936944705" sldId="298"/>
            <ac:spMk id="3" creationId="{45FE1544-D4E9-4B84-BFC9-022CF31863F3}"/>
          </ac:spMkLst>
        </pc:spChg>
        <pc:spChg chg="add del mod">
          <ac:chgData name="子哲 黃" userId="2ca1877662cb34b6" providerId="LiveId" clId="{0AC51E7F-7F42-485F-A267-1E966441D8FC}" dt="2022-04-01T11:15:38.057" v="7" actId="478"/>
          <ac:spMkLst>
            <pc:docMk/>
            <pc:sldMk cId="3936944705" sldId="298"/>
            <ac:spMk id="7" creationId="{880FB722-F090-43AD-AC25-E1B6B7B0DDD5}"/>
          </ac:spMkLst>
        </pc:spChg>
        <pc:picChg chg="add del mod">
          <ac:chgData name="子哲 黃" userId="2ca1877662cb34b6" providerId="LiveId" clId="{0AC51E7F-7F42-485F-A267-1E966441D8FC}" dt="2022-04-01T11:15:30.060" v="5" actId="478"/>
          <ac:picMkLst>
            <pc:docMk/>
            <pc:sldMk cId="3936944705" sldId="298"/>
            <ac:picMk id="5" creationId="{28CB0AD4-6DCA-4A1D-898D-54B89801D07B}"/>
          </ac:picMkLst>
        </pc:picChg>
        <pc:picChg chg="add mod">
          <ac:chgData name="子哲 黃" userId="2ca1877662cb34b6" providerId="LiveId" clId="{0AC51E7F-7F42-485F-A267-1E966441D8FC}" dt="2022-04-01T11:15:40.117" v="8"/>
          <ac:picMkLst>
            <pc:docMk/>
            <pc:sldMk cId="3936944705" sldId="298"/>
            <ac:picMk id="9" creationId="{2778D5AA-B85B-414E-81A3-E9C5BD5DEC1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C1317F-249E-4E10-A13E-67F261D9B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7EC7B96-01DE-4D23-B41E-BF43E6610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791472-F199-4272-A10F-8BD2A9105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08E8-BFF2-4071-B046-6D4FC33817C3}" type="datetimeFigureOut">
              <a:rPr lang="zh-TW" altLang="en-US" smtClean="0"/>
              <a:t>2022/4/1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0093B8-D0E0-4AE5-8A28-D37E29014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6E95BE-B28A-43C3-8C49-A177346F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736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FECB57-7FCC-49B1-893E-9D22F920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D8A7CA-44F1-4243-89E8-7DA77961A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F81E45-E25B-4EB1-8BA9-C7BE11569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08E8-BFF2-4071-B046-6D4FC33817C3}" type="datetimeFigureOut">
              <a:rPr lang="zh-TW" altLang="en-US" smtClean="0"/>
              <a:t>2022/4/1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25DD98-648C-46B1-9DA4-3385D986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C49A89-EAA2-45BE-BC09-6601EFBE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130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33A4419-D311-4449-8367-2C241174F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8102EF9-C815-465E-A8AB-2C82B78C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70F262-1A73-492A-8599-4839A8FE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08E8-BFF2-4071-B046-6D4FC33817C3}" type="datetimeFigureOut">
              <a:rPr lang="zh-TW" altLang="en-US" smtClean="0"/>
              <a:t>2022/4/1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69FEDD-1567-43FA-80E1-E9B32ADD1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19AACF-F882-4479-8F28-19929103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899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44DF45-18C0-457B-BA47-C69163C9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6D9B87-69B7-47F7-B0B4-99024D1E0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CAB014-3806-4206-AA33-B29AF4D6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08E8-BFF2-4071-B046-6D4FC33817C3}" type="datetimeFigureOut">
              <a:rPr lang="zh-TW" altLang="en-US" smtClean="0"/>
              <a:t>2022/4/1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915B8E-6BE1-45B9-B856-BEDE01AD9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02E375-B514-4B2D-B8AF-DD3E2BF0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127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ADB963-68BF-40BC-AE2F-2F50A67B7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BF1A4E-9D02-49B2-9814-1070B190B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2544D2-9A33-4AAB-8F66-2C416ABF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08E8-BFF2-4071-B046-6D4FC33817C3}" type="datetimeFigureOut">
              <a:rPr lang="zh-TW" altLang="en-US" smtClean="0"/>
              <a:t>2022/4/1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33E305-41A2-4983-9CD2-F7DB1D1B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0BF77F-4D6B-4044-A8FB-228AA3AE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C1975F-701A-425A-B90E-D9155509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03EEBF-DD1D-41A6-B1DB-B45FD5F943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FD20493-F40E-41E4-A370-1BC7FAA21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E3A84D-063F-4087-A079-F8F42F263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08E8-BFF2-4071-B046-6D4FC33817C3}" type="datetimeFigureOut">
              <a:rPr lang="zh-TW" altLang="en-US" smtClean="0"/>
              <a:t>2022/4/1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7834AEF-C2ED-4731-865A-2BE3316A9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33B7BF6-3620-44BC-A0BC-1FF4BEC8A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38A04C-3ED2-47FB-908B-474861366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36D9E5-B94A-45FD-BDEB-B1448F060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3F3F432-6109-4896-B7E7-057AE1BDA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FF1488-DE09-4C81-9B0E-21D378D35D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96B2333-4FFE-4FE0-8490-BECD6CEC66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494DAB1-F34D-46C9-B2E4-5427F802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08E8-BFF2-4071-B046-6D4FC33817C3}" type="datetimeFigureOut">
              <a:rPr lang="zh-TW" altLang="en-US" smtClean="0"/>
              <a:t>2022/4/1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34E3DF-A003-4DD2-B2CB-4B5FE4608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F415449-1A3A-4BE0-A75D-307378D0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706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4674C-AB93-4DE0-87EF-1EA86169A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2840B26-07D7-4F30-8A4A-5CE224C7E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08E8-BFF2-4071-B046-6D4FC33817C3}" type="datetimeFigureOut">
              <a:rPr lang="zh-TW" altLang="en-US" smtClean="0"/>
              <a:t>2022/4/1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17D246-2B90-48B7-A3BD-F24E6F7D5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78A931-00C2-4EF4-87C9-C74B1000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11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D96D2A7-3B97-421F-AA77-D5C04946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08E8-BFF2-4071-B046-6D4FC33817C3}" type="datetimeFigureOut">
              <a:rPr lang="zh-TW" altLang="en-US" smtClean="0"/>
              <a:t>2022/4/1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DE71588-499F-4657-94F3-143AB2BE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76B646-B193-4FD4-99FC-938566550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592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17C515-76E3-4383-AE66-C0A560612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25843C-E7F8-4472-9F4B-A4F54B3F0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6285C-3DD9-4FC1-AADC-6B1C3A3EA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2D367BF-14BE-4A2A-83F7-821601AD0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08E8-BFF2-4071-B046-6D4FC33817C3}" type="datetimeFigureOut">
              <a:rPr lang="zh-TW" altLang="en-US" smtClean="0"/>
              <a:t>2022/4/1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66A0E5-B7AE-467E-9CE7-C69C7C13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A5B167-6B17-4135-89D5-9159C2106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84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9D2C35-5558-4CCE-8104-A2D1B7763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567A0B3-BF40-4A17-A22D-092FA20CA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54657FF-3C87-41EF-A67E-B5CC74D13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5F12FE-4FE8-499C-861C-95295C6C6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08E8-BFF2-4071-B046-6D4FC33817C3}" type="datetimeFigureOut">
              <a:rPr lang="zh-TW" altLang="en-US" smtClean="0"/>
              <a:t>2022/4/1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500E571-88AA-4735-8996-190761522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AD56DB-A703-419B-8AC5-99887D58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061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D523C1A-ADAE-41C4-810D-287A18B6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EF0211-DB36-4B8A-AAE1-04D826F98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0E5A15-9677-4006-8A28-47B996108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208E8-BFF2-4071-B046-6D4FC33817C3}" type="datetimeFigureOut">
              <a:rPr lang="zh-TW" altLang="en-US" smtClean="0"/>
              <a:t>2022/4/1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1781B0-36AB-40C9-88CF-94B3E7AE3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935689-3B34-456D-B92A-AE343CBB7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54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A95C4A-250A-4C74-8D95-94E87A7562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01FF7C5-C510-4BB4-9EE6-76141DF20D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B1961A-E34A-4A75-BF64-82369CA02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" y="0"/>
            <a:ext cx="12182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45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495DB05-DBB7-467F-B466-98AC35238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0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B596E6B-4477-4F09-B052-AC8610F54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30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4CC3EEE-6D42-4944-A92B-3CAA2EAAB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67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93BD2DB-BC2F-4D13-B585-882421010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87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BF0F0C3-F8F3-43AE-BC0F-6E7F924D6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95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6AF482B-0C7E-46EA-B116-BCF1C9BB7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2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0729079-49F9-4FAA-9593-2D5925347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51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580ADE1-F6B2-4136-9626-B3F255294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81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86AFAA2-FA3A-492F-98D0-529A94C5E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94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86C3ACC-38AF-4C88-8D73-ACB2989A7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66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3143D1D-34DC-460F-A908-07F8B5302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" y="0"/>
            <a:ext cx="12182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15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D3155DA-1262-4673-BDC8-CFF4CAC59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67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DD7E0DA-0D96-4692-89D1-FC93FDDB4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30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6153041-C8B5-422F-91C8-CBCD03A6A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26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1A3E0D-B492-423D-94DA-3495D1E47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28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CD673CC-3E2D-4D58-8A26-C0CDE865D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56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BFAEFD0-231E-4B1D-B318-5A4B16128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55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805E28E-DC2B-4A25-8EA7-1EBD0CA06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3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1915BEE-D429-4F37-8375-A68085A9A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44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1DFE652-085B-4709-95B1-3A0333521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21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60BD73E-00A4-45B2-87AF-4CEE5C69E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44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33C42E6-8895-4D4A-9FD4-42A202E5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60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1977DB9-4011-4B1C-B46F-66C82942F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71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E953D74-D580-498D-897F-1BDE55AE3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72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4C1A51B-288F-49CC-9721-2403F2486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60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A86330D-FF24-4554-AF3D-0E64378C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24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15AB8C3-85C6-4B6A-ABE1-C7FD26403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02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74779E2-7B91-4DE9-9290-550994763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25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96FBFB-D4CA-4B3C-9A4C-634E39B46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55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F7CD4F-DF5A-44C8-8D74-FA72B3345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26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989A464-E8F3-4AD4-B464-DAE4FEDAF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77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6A38778-36E9-44BA-8184-124036B66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60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4EF1234-F707-4712-BD63-A766F193B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06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6B70853-F901-4ABA-B5AD-1BF75DD62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46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02B6FA-2AC5-4E62-B49C-08A00BAB6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50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326F662-F730-42B0-9E12-E180959846D1}"/>
              </a:ext>
            </a:extLst>
          </p:cNvPr>
          <p:cNvSpPr txBox="1"/>
          <p:nvPr/>
        </p:nvSpPr>
        <p:spPr>
          <a:xfrm>
            <a:off x="4712255" y="3105834"/>
            <a:ext cx="2912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THANK YOU</a:t>
            </a:r>
            <a:endParaRPr lang="zh-TW" altLang="en-US" sz="3600" b="1" dirty="0"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7618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0D40B9D-1075-421B-A44F-CBF5457E5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7923"/>
            <a:ext cx="12179656" cy="68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0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4790092-C5CA-43B9-87C1-5CCC8B9A8E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42"/>
          <a:stretch/>
        </p:blipFill>
        <p:spPr>
          <a:xfrm>
            <a:off x="6172" y="0"/>
            <a:ext cx="12179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4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778D5AA-B85B-414E-81A3-E9C5BD5DE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44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1CC45CA-B6CE-4D2A-85B8-AAC60254A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75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859134E-B88D-40AD-BA2F-CC582C768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6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</Words>
  <Application>Microsoft Office PowerPoint</Application>
  <PresentationFormat>寬螢幕</PresentationFormat>
  <Paragraphs>1</Paragraphs>
  <Slides>42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7" baseType="lpstr">
      <vt:lpstr>Noto Sans CJK TC Black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子哲 黃</dc:creator>
  <cp:lastModifiedBy>子哲 黃</cp:lastModifiedBy>
  <cp:revision>2</cp:revision>
  <dcterms:created xsi:type="dcterms:W3CDTF">2022-03-25T15:59:22Z</dcterms:created>
  <dcterms:modified xsi:type="dcterms:W3CDTF">2022-04-01T11:16:00Z</dcterms:modified>
</cp:coreProperties>
</file>